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75" r:id="rId4"/>
    <p:sldId id="276" r:id="rId5"/>
    <p:sldId id="277" r:id="rId6"/>
    <p:sldId id="274" r:id="rId7"/>
    <p:sldId id="278" r:id="rId8"/>
    <p:sldId id="279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E918D-29B3-49A4-9EE0-1C995C33BB3A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9F0DA-9C38-402F-8BCD-D8F6C1B4312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142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2024 – 2025</a:t>
            </a:r>
          </a:p>
          <a:p>
            <a:pPr algn="ctr"/>
            <a:r>
              <a:rPr lang="fr-FR" sz="4800" dirty="0"/>
              <a:t>Manche 4 – Niveau 4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74738" y="2045544"/>
            <a:ext cx="9642524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Au marché aux puces, Agathe achète six livres à 8 € chacun. Ben dépense 14 € de plus. Combien Ben a-t-il dépensé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74738" y="2045544"/>
            <a:ext cx="9642524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Au marché aux puces, Agathe achète quatre livres à 2,50 € chacun. Ben dépense 1,95 € de moins. Combien Ben a-t-il dépensé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982727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74738" y="1583879"/>
            <a:ext cx="9642524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Les élèves courent sur une piste d’athlétisme de 400 m de long. Jade a couru 5 tours de pistes. Théo a couru 500 m de moins.</a:t>
            </a:r>
          </a:p>
          <a:p>
            <a:pPr>
              <a:lnSpc>
                <a:spcPct val="150000"/>
              </a:lnSpc>
            </a:pPr>
            <a:r>
              <a:rPr lang="fr-FR" sz="4000" dirty="0"/>
              <a:t>Quelle distance a parcouru Théo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273138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74738" y="1583879"/>
            <a:ext cx="9642524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Les élèves courent sur une piste d’athlétisme de 0,4 km de long. Jade a couru 10 tours de pistes. Théo a couru 1,3 km de moins.</a:t>
            </a:r>
          </a:p>
          <a:p>
            <a:pPr>
              <a:lnSpc>
                <a:spcPct val="150000"/>
              </a:lnSpc>
            </a:pPr>
            <a:r>
              <a:rPr lang="fr-FR" sz="4000" dirty="0"/>
              <a:t>Quelle distance a parcouru Théo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679056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456753" y="1122214"/>
            <a:ext cx="11278494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L’école veut acheter des ballons, des crosses et des raquettes de badminton. Les ballons coûtent 75 €. Les crosses coûtent trois fois moins cher que les ballons. Les raquettes coûtent deux fois plus cher que les crosses. Combien faudra-t-il dépenser au total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475404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522743" y="1122214"/>
            <a:ext cx="11146513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L’école veut acheter des ballons, des crosses et des raquettes de badminton. Les ballons coûtent 7 €. Les crosses coûtent trois fois plus cher que les ballons. Les raquettes coûtent deux fois moins cher que les crosses. Combien faudra-t-il dépenser au total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139221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84339" y="1122214"/>
            <a:ext cx="11423321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L’école veut acheter des ballons, des crosses et des raquettes de badminton. Les ballons coûtent 10 €. Les crosses coûtent quatre fois moins cher que les ballons. Les raquettes coûtent trois fois plus cher que les crosses. Combien faudra-t-il dépenser au total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2617804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310</Words>
  <Application>Microsoft Office PowerPoint</Application>
  <PresentationFormat>Grand écran</PresentationFormat>
  <Paragraphs>21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19</cp:revision>
  <dcterms:created xsi:type="dcterms:W3CDTF">2023-11-24T11:21:07Z</dcterms:created>
  <dcterms:modified xsi:type="dcterms:W3CDTF">2025-05-07T16:10:06Z</dcterms:modified>
</cp:coreProperties>
</file>